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9" r:id="rId4"/>
    <p:sldId id="261" r:id="rId5"/>
    <p:sldId id="260" r:id="rId6"/>
    <p:sldId id="258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99"/>
    <p:restoredTop sz="95714"/>
  </p:normalViewPr>
  <p:slideViewPr>
    <p:cSldViewPr snapToGrid="0" snapToObjects="1">
      <p:cViewPr varScale="1">
        <p:scale>
          <a:sx n="81" d="100"/>
          <a:sy n="81" d="100"/>
        </p:scale>
        <p:origin x="66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05T15:58:53.0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 1 24575,'12'0'0,"6"0"0,3 0 0,7 0 0,0 0 0,0 0 0,0 0 0,-7 0 0,6 0 0,-6 0 0,0 0 0,5 0 0,-11 6 0,11 1 0,-12 6 0,12 1 0,-11-1 0,11 0 0,-5 1 0,0-1 0,-1 7 0,-7-6 0,7 13 0,-6-13 0,6 12 0,-7-11 0,0 4 0,-5 1 0,-3-6 0,1 5 0,-5 0 0,5-4 0,-6 4 0,0 1 0,0-6 0,0 5 0,0 1 0,0-6 0,0 12 0,-6-11 0,-2 11 0,-5-5 0,-1 0 0,0 5 0,-5-11 0,3 12 0,-4-12 0,0 11 0,5-12 0,-11 12 0,11-11 0,-5 11 0,0-11 0,11 5 0,-9-7 0,10 6 0,1-4 0,0 4 0,7 0 0,-5-4 0,3 4 0,-3 0 0,5-4 0,0 4 0,0-6 0,0 6 0,0-4 0,0 4 0,0-6 0,0-1 0,0 1 0,0 5 0,0-4 0,0 5 0,5-12 0,2 4 0,6-10 0,-1 10 0,0-9 0,1 3 0,-1 1 0,1-5 0,-1 4 0,1-5 0,-1 0 0,1 6 0,0-5 0,-1 5 0,1-6 0,0 6 0,-1-5 0,1 10 0,0-9 0,-1 9 0,1-10 0,-1 10 0,1-9 0,-1 9 0,1-10 0,0 5 0,-6-1 0,4-3 0,-10 8 0,5-3 0,-12-1 0,-8-1 0,0 1 0,-13-5 0,6 5 0,0-1 0,-6-3 0,6 3 0,-1 1 0,-4-5 0,11 11 0,-11-11 0,12 10 0,-6-9 0,13 9 0,-5-4 0,5 0 0,0 4 0,1-4 0,1 6 0,3-1 0,-3 1 0,5-1 0,0 1 0,0-1 0,0 1 0,0 6 0,0-4 0,0 11 0,0-12 0,0 12 0,0-4 0,0 5 0,0 1 0,0 0 0,0 0 0,0 0 0,0 0 0,0 0 0,6 0 0,-5 7 0,12-5 0,-12 14 0,12-14 0,-5 19 0,6-10 0,-6 3 0,5-6 0,-11-8 0,10 0 0,-10 0 0,4-7 0,0 5 0,-5-5 0,6 0 0,-1 6 0,-5-13 0,6 12 0,-7-12 0,0 6 0,0-1 0,0-4 0,0 11 0,0-12 0,0 6 0,0-1 0,0-5 0,0 6 0,0-8 0,0 1 0,0-1 0,0 1 0,0 0 0,0-1 0,0 1 0,-6 0 0,-7 5 0,-1-4 0,-4-2 0,5-1 0,0-4 0,1 5 0,-1-5 0,1 4 0,-1-9 0,0 3 0,0 1 0,0-5 0,0 5 0,1-1 0,-1-4 0,1 5 0,-1-6 0,0 0 0,1 0 0,-1 0 0,1 0 0,0 0 0,5 0 0,2 0 0</inkml:trace>
</inkml:ink>
</file>

<file path=ppt/media/image1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B5F1DD-D9CE-074C-AA01-EAEC6EBFCD6D}" type="datetimeFigureOut">
              <a:rPr lang="en-CH" smtClean="0"/>
              <a:t>03/11/2020</a:t>
            </a:fld>
            <a:endParaRPr lang="en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E272FD-376F-7C4D-8C5E-61E9065BD882}" type="slidenum">
              <a:rPr lang="en-CH" smtClean="0"/>
              <a:t>‹Nr.›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62162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H" dirty="0"/>
              <a:t>brauchen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E272FD-376F-7C4D-8C5E-61E9065BD882}" type="slidenum">
              <a:rPr lang="en-CH" smtClean="0"/>
              <a:t>10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377009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9BE7-7A9F-CE44-8340-517CD7964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the floor is java</a:t>
            </a:r>
            <a:endParaRPr lang="en-CH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A46A-22EC-6F44-A7E5-81C26BBF7AC7}"/>
              </a:ext>
            </a:extLst>
          </p:cNvPr>
          <p:cNvSpPr txBox="1"/>
          <p:nvPr/>
        </p:nvSpPr>
        <p:spPr>
          <a:xfrm>
            <a:off x="1876424" y="3429000"/>
            <a:ext cx="64406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Melanie Svab, Rohail Gondal, Dennis Grunenberg, Natasha Dudler</a:t>
            </a:r>
          </a:p>
          <a:p>
            <a:endParaRPr lang="en-CH" dirty="0"/>
          </a:p>
          <a:p>
            <a:r>
              <a:rPr lang="en-CH" dirty="0"/>
              <a:t>Gruppenname: Eiländers</a:t>
            </a:r>
          </a:p>
        </p:txBody>
      </p:sp>
    </p:spTree>
    <p:extLst>
      <p:ext uri="{BB962C8B-B14F-4D97-AF65-F5344CB8AC3E}">
        <p14:creationId xmlns:p14="http://schemas.microsoft.com/office/powerpoint/2010/main" val="293213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CH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B8D1463-2C1D-4049-8328-A9F48BFA48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4700" y="767892"/>
            <a:ext cx="3542600" cy="532221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A4AFA90D-579A-47FB-A8BD-134208EDA79F}"/>
              </a:ext>
            </a:extLst>
          </p:cNvPr>
          <p:cNvSpPr/>
          <p:nvPr/>
        </p:nvSpPr>
        <p:spPr>
          <a:xfrm>
            <a:off x="911641" y="6488668"/>
            <a:ext cx="92511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de-CH" sz="1200" dirty="0"/>
              <a:t>https://theawesomedaily.com/wp-content/uploads/2017/11/Turtle-Memes-1-1.jpeg</a:t>
            </a:r>
          </a:p>
        </p:txBody>
      </p:sp>
    </p:spTree>
    <p:extLst>
      <p:ext uri="{BB962C8B-B14F-4D97-AF65-F5344CB8AC3E}">
        <p14:creationId xmlns:p14="http://schemas.microsoft.com/office/powerpoint/2010/main" val="38213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Flächenfärben</a:t>
            </a:r>
          </a:p>
          <a:p>
            <a:r>
              <a:rPr lang="en-CH" sz="2800" dirty="0"/>
              <a:t>Münzen finden</a:t>
            </a:r>
          </a:p>
          <a:p>
            <a:r>
              <a:rPr lang="en-CH" sz="2800" dirty="0"/>
              <a:t>Erdbeben / Überschwemmung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Spielbeschreibung</a:t>
            </a:r>
            <a:endParaRPr lang="en-CH" dirty="0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14:cNvPr>
              <p14:cNvContentPartPr/>
              <p14:nvPr/>
            </p14:nvContentPartPr>
            <p14:xfrm>
              <a:off x="3692399" y="2927618"/>
              <a:ext cx="228671" cy="98189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36" y="2918260"/>
                <a:ext cx="247397" cy="100060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F4EA1E4-3BD6-5546-9FAA-4007A9B7926B}"/>
              </a:ext>
            </a:extLst>
          </p:cNvPr>
          <p:cNvSpPr txBox="1"/>
          <p:nvPr/>
        </p:nvSpPr>
        <p:spPr>
          <a:xfrm>
            <a:off x="4308529" y="3128065"/>
            <a:ext cx="3006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Punkte sammeln</a:t>
            </a:r>
          </a:p>
        </p:txBody>
      </p:sp>
    </p:spTree>
    <p:extLst>
      <p:ext uri="{BB962C8B-B14F-4D97-AF65-F5344CB8AC3E}">
        <p14:creationId xmlns:p14="http://schemas.microsoft.com/office/powerpoint/2010/main" val="289961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7C41C3-B477-F94D-BAF6-FDFD27C8E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5621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17915-7FF2-7E45-90EF-A56472F68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81712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76A402-D317-AA4B-A7C7-F1D0B2A67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89459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84DCF-B978-3240-AAA6-F23848A85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636640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Methoden für Schildkröte (Münzen, Konsequenz Erdbeben, etc)</a:t>
            </a:r>
          </a:p>
          <a:p>
            <a:r>
              <a:rPr lang="en-CH" sz="2800" dirty="0"/>
              <a:t>Methoden für Erdbeben / Überschwemmung</a:t>
            </a:r>
          </a:p>
          <a:p>
            <a:r>
              <a:rPr lang="en-CH" sz="2800" dirty="0"/>
              <a:t>rundenbasiert</a:t>
            </a:r>
          </a:p>
          <a:p>
            <a:pPr marL="0" indent="0">
              <a:buNone/>
            </a:pP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Anforderungen: Spiel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2034377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39422"/>
            <a:ext cx="9905999" cy="3541714"/>
          </a:xfrm>
        </p:spPr>
        <p:txBody>
          <a:bodyPr>
            <a:normAutofit/>
          </a:bodyPr>
          <a:lstStyle/>
          <a:p>
            <a:r>
              <a:rPr lang="de-CH" sz="2800" dirty="0"/>
              <a:t>Serverlobby - z</a:t>
            </a:r>
            <a:r>
              <a:rPr lang="en-CH" sz="2800" dirty="0"/>
              <a:t>uschauen, beitreten, austrete</a:t>
            </a:r>
            <a:r>
              <a:rPr lang="de-CH" sz="2800" dirty="0"/>
              <a:t>n, Chat etc.</a:t>
            </a:r>
          </a:p>
          <a:p>
            <a:r>
              <a:rPr lang="de-CH" sz="2800" dirty="0"/>
              <a:t>Kommunikation zwischen Server und Client:</a:t>
            </a:r>
          </a:p>
          <a:p>
            <a:pPr lvl="1"/>
            <a:r>
              <a:rPr lang="de-CH" sz="2400" dirty="0"/>
              <a:t>Client: DICE, MOVE, …</a:t>
            </a:r>
          </a:p>
          <a:p>
            <a:pPr lvl="1"/>
            <a:r>
              <a:rPr lang="de-CH" sz="2400" dirty="0"/>
              <a:t>Server: RESP, WATR, ERTH, …</a:t>
            </a:r>
          </a:p>
          <a:p>
            <a:r>
              <a:rPr lang="de-CH" sz="2800" dirty="0"/>
              <a:t>Spiellogik</a:t>
            </a:r>
          </a:p>
          <a:p>
            <a:pPr marL="0" indent="0">
              <a:buNone/>
            </a:pPr>
            <a:r>
              <a:rPr lang="de-CH" sz="2800" dirty="0">
                <a:sym typeface="Wingdings" panose="05000000000000000000" pitchFamily="2" charset="2"/>
              </a:rPr>
              <a:t>	</a:t>
            </a:r>
            <a:r>
              <a:rPr lang="de-CH" sz="2800">
                <a:sym typeface="Wingdings" panose="05000000000000000000" pitchFamily="2" charset="2"/>
              </a:rPr>
              <a:t> Systemanforderungen</a:t>
            </a: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Server / Client</a:t>
            </a:r>
            <a:endParaRPr lang="en-CH" dirty="0"/>
          </a:p>
        </p:txBody>
      </p:sp>
    </p:spTree>
    <p:extLst>
      <p:ext uri="{BB962C8B-B14F-4D97-AF65-F5344CB8AC3E}">
        <p14:creationId xmlns:p14="http://schemas.microsoft.com/office/powerpoint/2010/main" val="361846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94964"/>
            <a:ext cx="4313991" cy="3541714"/>
          </a:xfrm>
        </p:spPr>
        <p:txBody>
          <a:bodyPr/>
          <a:lstStyle/>
          <a:p>
            <a:pPr marL="0" indent="0">
              <a:buNone/>
            </a:pPr>
            <a:r>
              <a:rPr lang="en-CH" sz="2800" dirty="0"/>
              <a:t>Verantwortung:</a:t>
            </a:r>
          </a:p>
          <a:p>
            <a:r>
              <a:rPr lang="de-CH" sz="2800" dirty="0"/>
              <a:t>Server: Melanie, Dennis</a:t>
            </a:r>
          </a:p>
          <a:p>
            <a:r>
              <a:rPr lang="de-CH" sz="2800" dirty="0"/>
              <a:t>Client: Natasha,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Projektplan</a:t>
            </a:r>
            <a:r>
              <a:rPr lang="en-GB" sz="4800" dirty="0"/>
              <a:t> / organisation</a:t>
            </a:r>
            <a:endParaRPr lang="en-CH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367A1C-5A85-6C40-A623-0539E7C480E3}"/>
              </a:ext>
            </a:extLst>
          </p:cNvPr>
          <p:cNvSpPr txBox="1">
            <a:spLocks/>
          </p:cNvSpPr>
          <p:nvPr/>
        </p:nvSpPr>
        <p:spPr>
          <a:xfrm>
            <a:off x="6096000" y="2494964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H" dirty="0"/>
          </a:p>
          <a:p>
            <a:r>
              <a:rPr lang="de-CH" sz="2800" dirty="0"/>
              <a:t>Graphisches: Melanie, Natasha</a:t>
            </a:r>
          </a:p>
          <a:p>
            <a:r>
              <a:rPr lang="de-CH" sz="2800" dirty="0"/>
              <a:t>Spielverlauf: Dennis,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22384417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0</TotalTime>
  <Words>131</Words>
  <Application>Microsoft Office PowerPoint</Application>
  <PresentationFormat>Breitbild</PresentationFormat>
  <Paragraphs>32</Paragraphs>
  <Slides>10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4" baseType="lpstr">
      <vt:lpstr>Arial</vt:lpstr>
      <vt:lpstr>Calibri</vt:lpstr>
      <vt:lpstr>Tw Cen MT</vt:lpstr>
      <vt:lpstr>Circuit</vt:lpstr>
      <vt:lpstr>the floor is java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javaxsmskkal&lt;Tht</dc:title>
  <dc:creator>Christian Dudler</dc:creator>
  <cp:lastModifiedBy>Dennis G</cp:lastModifiedBy>
  <cp:revision>18</cp:revision>
  <dcterms:created xsi:type="dcterms:W3CDTF">2020-03-05T15:45:15Z</dcterms:created>
  <dcterms:modified xsi:type="dcterms:W3CDTF">2020-03-11T15:03:51Z</dcterms:modified>
</cp:coreProperties>
</file>